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084977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72</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5939500"/>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393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endParaRPr lang="kk-KZ" altLang="ru-RU" sz="1100" b="1" dirty="0" smtClean="0">
              <a:latin typeface="Times New Roman" panose="02020603050405020304" pitchFamily="18" charset="0"/>
              <a:cs typeface="Times New Roman" panose="02020603050405020304" pitchFamily="18" charset="0"/>
            </a:endParaRPr>
          </a:p>
          <a:p>
            <a:pPr algn="ctr"/>
            <a:r>
              <a:rPr lang="en-US" altLang="ru-RU" sz="1100" b="1" dirty="0" smtClean="0">
                <a:latin typeface="Times New Roman" panose="02020603050405020304" pitchFamily="18" charset="0"/>
                <a:cs typeface="Times New Roman" panose="02020603050405020304" pitchFamily="18" charset="0"/>
              </a:rPr>
              <a:t>14</a:t>
            </a:r>
            <a:r>
              <a:rPr lang="kk-KZ" altLang="ru-RU" sz="1100" b="1" dirty="0" smtClean="0">
                <a:latin typeface="Times New Roman" panose="02020603050405020304" pitchFamily="18" charset="0"/>
                <a:cs typeface="Times New Roman" panose="02020603050405020304" pitchFamily="18" charset="0"/>
              </a:rPr>
              <a:t> наурызға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en-US" altLang="ru-RU" sz="1100" b="1" dirty="0" smtClean="0">
                <a:solidFill>
                  <a:srgbClr val="000000"/>
                </a:solidFill>
                <a:latin typeface="Times New Roman" panose="02020603050405020304" pitchFamily="18" charset="0"/>
                <a:cs typeface="Times New Roman" panose="02020603050405020304" pitchFamily="18" charset="0"/>
              </a:rPr>
              <a:t> 14</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kern="1400" dirty="0" smtClean="0">
                <a:solidFill>
                  <a:srgbClr val="000000"/>
                </a:solidFill>
                <a:latin typeface="Times New Roman" panose="02020603050405020304" pitchFamily="18" charset="0"/>
                <a:sym typeface="+mn-ea"/>
              </a:rPr>
              <a:t>К</a:t>
            </a:r>
            <a:r>
              <a:rPr lang="kk-KZ" sz="1100" kern="1400" dirty="0" smtClean="0">
                <a:solidFill>
                  <a:srgbClr val="000000"/>
                </a:solidFill>
                <a:latin typeface="Times New Roman" panose="02020603050405020304" pitchFamily="18" charset="0"/>
                <a:ea typeface="Times New Roman" panose="02020603050405020304" pitchFamily="18" charset="0"/>
              </a:rPr>
              <a:t>өшпелі </a:t>
            </a:r>
            <a:r>
              <a:rPr lang="kk-KZ" sz="1100" kern="1400" dirty="0">
                <a:solidFill>
                  <a:srgbClr val="000000"/>
                </a:solidFill>
                <a:latin typeface="Times New Roman" panose="02020603050405020304" pitchFamily="18" charset="0"/>
                <a:ea typeface="Times New Roman" panose="02020603050405020304" pitchFamily="18" charset="0"/>
              </a:rPr>
              <a:t>бұлтты, жауын-шашынсыз. Шығыстан, оңтүстік-шығыстан жел соғады, күші 5-10 м/с. Ауа температурасы түнде 0-2, күндіз 12-14 жылы</a:t>
            </a:r>
            <a:r>
              <a:rPr lang="kk-KZ" sz="1100" kern="1400" dirty="0" smtClean="0">
                <a:solidFill>
                  <a:srgbClr val="000000"/>
                </a:solidFill>
                <a:latin typeface="Times New Roman" panose="02020603050405020304" pitchFamily="18" charset="0"/>
                <a:ea typeface="Times New Roman" panose="02020603050405020304"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наурызға 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1</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a:solidFill>
                  <a:prstClr val="black"/>
                </a:solidFill>
                <a:latin typeface="Times New Roman" pitchFamily="18" charset="0"/>
                <a:cs typeface="Times New Roman" pitchFamily="18" charset="0"/>
              </a:rPr>
              <a:t>9</a:t>
            </a:r>
            <a:r>
              <a:rPr lang="kk-KZ" sz="1100" dirty="0" smtClean="0">
                <a:solidFill>
                  <a:prstClr val="black"/>
                </a:solidFill>
                <a:latin typeface="Times New Roman" pitchFamily="18" charset="0"/>
                <a:cs typeface="Times New Roman" pitchFamily="18" charset="0"/>
              </a:rPr>
              <a:t>-14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a:t>
            </a:r>
            <a:r>
              <a:rPr lang="kk-KZ" sz="1100" dirty="0" smtClean="0">
                <a:solidFill>
                  <a:prstClr val="black"/>
                </a:solidFill>
                <a:latin typeface="Times New Roman" pitchFamily="18" charset="0"/>
                <a:cs typeface="Times New Roman" pitchFamily="18" charset="0"/>
              </a:rPr>
              <a:t>-4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3622" y="334433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Г.Е../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31540</TotalTime>
  <Words>565</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4235</cp:revision>
  <cp:lastPrinted>2021-07-01T07:38:07Z</cp:lastPrinted>
  <dcterms:created xsi:type="dcterms:W3CDTF">2018-03-27T06:03:00Z</dcterms:created>
  <dcterms:modified xsi:type="dcterms:W3CDTF">2026-03-13T06:43:09Z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