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6561687"/>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14 наурызға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13 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14 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8-13, күндіз екпіні 15 м/с. Ауаның температурасы түнде 3-5 градус аяз, күндіз 6-8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15 наурызға ауа-райы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15 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Солтүстік-шығыстан жел соғады, күші 6-11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2-4 градус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4973848"/>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594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0.696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76550801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17331</TotalTime>
  <Words>554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4183</cp:revision>
  <cp:lastPrinted>2021-07-01T07:38:07Z</cp:lastPrinted>
  <dcterms:created xsi:type="dcterms:W3CDTF">2018-03-27T06:03:00Z</dcterms:created>
  <dcterms:modified xsi:type="dcterms:W3CDTF">2026-03-13T06:46:45Z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