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90" d="100"/>
          <a:sy n="90" d="100"/>
        </p:scale>
        <p:origin x="-2558" y="5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4284983"/>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13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13</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563115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2889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406230"/>
            <a:ext cx="4275131" cy="1923604"/>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14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13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14</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2-4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0-2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15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14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15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000" dirty="0">
                <a:latin typeface="Times New Roman" panose="02020603050405020304" pitchFamily="18" charset="0"/>
                <a:cs typeface="Times New Roman" panose="02020603050405020304" pitchFamily="18" charset="0"/>
              </a:rPr>
              <a:t>Бұлтты, аздаған </a:t>
            </a:r>
            <a:r>
              <a:rPr lang="kk-KZ" sz="1000">
                <a:latin typeface="Times New Roman" panose="02020603050405020304" pitchFamily="18" charset="0"/>
                <a:cs typeface="Times New Roman" panose="02020603050405020304" pitchFamily="18" charset="0"/>
              </a:rPr>
              <a:t>жауын-шашын (қар, жаңбыр), </a:t>
            </a:r>
            <a:r>
              <a:rPr lang="kk-KZ" sz="1000" dirty="0">
                <a:latin typeface="Times New Roman" panose="02020603050405020304" pitchFamily="18" charset="0"/>
                <a:cs typeface="Times New Roman" panose="02020603050405020304" pitchFamily="18" charset="0"/>
              </a:rPr>
              <a:t>көктайғақ. Оңтүстік-батыстан </a:t>
            </a:r>
            <a:r>
              <a:rPr lang="ru-RU" sz="1000" dirty="0">
                <a:latin typeface="Times New Roman" panose="02020603050405020304" pitchFamily="18" charset="0"/>
                <a:cs typeface="Times New Roman" panose="02020603050405020304" pitchFamily="18" charset="0"/>
              </a:rPr>
              <a:t>жел соғады</a:t>
            </a:r>
            <a:r>
              <a:rPr lang="kk-KZ" sz="1000" dirty="0">
                <a:latin typeface="Times New Roman" panose="02020603050405020304" pitchFamily="18" charset="0"/>
                <a:cs typeface="Times New Roman" panose="02020603050405020304" pitchFamily="18" charset="0"/>
              </a:rPr>
              <a:t>, күші</a:t>
            </a:r>
            <a:r>
              <a:rPr lang="ru-RU" sz="1000" dirty="0">
                <a:latin typeface="Times New Roman" panose="02020603050405020304" pitchFamily="18" charset="0"/>
                <a:cs typeface="Times New Roman" panose="02020603050405020304" pitchFamily="18" charset="0"/>
              </a:rPr>
              <a:t> 9-14 м/с</a:t>
            </a:r>
            <a:r>
              <a:rPr lang="kk-KZ" sz="1000" dirty="0">
                <a:latin typeface="Times New Roman" panose="02020603050405020304" pitchFamily="18" charset="0"/>
                <a:cs typeface="Times New Roman" panose="02020603050405020304" pitchFamily="18" charset="0"/>
              </a:rPr>
              <a:t>. Ауа температурасы 0-2 аяз.</a:t>
            </a:r>
            <a:endParaRPr lang="kk-KZ" sz="10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8563" y="2564903"/>
            <a:ext cx="4306883"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Б</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51702</TotalTime>
  <Words>593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7463</cp:revision>
  <cp:lastPrinted>2025-07-15T07:11:11Z</cp:lastPrinted>
  <dcterms:created xsi:type="dcterms:W3CDTF">2018-03-27T06:03:00Z</dcterms:created>
  <dcterms:modified xsi:type="dcterms:W3CDTF">2026-03-13T06:32:55Z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