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954777"/>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наурыздағы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192360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14</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13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түнде аздаған 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5-7°, күндіз 0-2°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1100" b="1" dirty="0" smtClean="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14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15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5-7°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92159" y="254370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92160" y="345708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96150436"/>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19818</TotalTime>
  <Words>561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4151</cp:revision>
  <cp:lastPrinted>2021-07-01T03:56:27Z</cp:lastPrinted>
  <dcterms:created xsi:type="dcterms:W3CDTF">2018-03-27T06:03:00Z</dcterms:created>
  <dcterms:modified xsi:type="dcterms:W3CDTF">2026-03-13T06:55:46Z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