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0720673"/>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2621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14 наурызға ауа-райы </a:t>
            </a:r>
            <a:r>
              <a:rPr lang="kk-KZ" altLang="ru-RU" sz="1200" b="1" dirty="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13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Тұман, көктайғақ. Оңтүстік-батыстан жел соғады, күші </a:t>
            </a:r>
            <a:r>
              <a:rPr lang="kk-KZ" altLang="ru-RU" sz="1200" dirty="0" smtClean="0">
                <a:latin typeface="Times New Roman" panose="02020603050405020304" pitchFamily="18" charset="0"/>
                <a:cs typeface="Times New Roman" panose="02020603050405020304" pitchFamily="18" charset="0"/>
              </a:rPr>
              <a:t>4-9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3-5 </a:t>
            </a:r>
            <a:r>
              <a:rPr lang="kk-KZ" altLang="ru-RU" sz="1200" dirty="0">
                <a:latin typeface="Times New Roman" panose="02020603050405020304" pitchFamily="18" charset="0"/>
                <a:cs typeface="Times New Roman" panose="02020603050405020304" pitchFamily="18" charset="0"/>
              </a:rPr>
              <a:t>градус аяз, күндіз </a:t>
            </a:r>
            <a:r>
              <a:rPr lang="kk-KZ" altLang="ru-RU" sz="1200" dirty="0" smtClean="0">
                <a:latin typeface="Times New Roman" panose="02020603050405020304" pitchFamily="18" charset="0"/>
                <a:cs typeface="Times New Roman" panose="02020603050405020304" pitchFamily="18" charset="0"/>
              </a:rPr>
              <a:t>4-6 </a:t>
            </a:r>
            <a:r>
              <a:rPr lang="kk-KZ" altLang="ru-RU" sz="1200" dirty="0">
                <a:latin typeface="Times New Roman" panose="02020603050405020304" pitchFamily="18" charset="0"/>
                <a:cs typeface="Times New Roman" panose="02020603050405020304" pitchFamily="18" charset="0"/>
              </a:rPr>
              <a:t>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15 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14 </a:t>
            </a:r>
            <a:r>
              <a:rPr lang="kk-KZ" altLang="ru-RU" sz="1150" b="1" dirty="0" smtClean="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15 </a:t>
            </a:r>
            <a:r>
              <a:rPr lang="kk-KZ" altLang="ru-RU" sz="1150" b="1" dirty="0" smtClean="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15-20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5-7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наурызға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74273110"/>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1835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28021</TotalTime>
  <Words>553</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5176</cp:revision>
  <cp:lastPrinted>2021-07-01T07:38:07Z</cp:lastPrinted>
  <dcterms:created xsi:type="dcterms:W3CDTF">2018-03-27T06:03:00Z</dcterms:created>
  <dcterms:modified xsi:type="dcterms:W3CDTF">2026-03-13T07:18:21Z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