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386533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sz="200" dirty="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 </a:t>
            </a:r>
          </a:p>
        </p:txBody>
      </p:sp>
      <p:sp>
        <p:nvSpPr>
          <p:cNvPr id="22" name="TextBox 13"/>
          <p:cNvSpPr txBox="1"/>
          <p:nvPr/>
        </p:nvSpPr>
        <p:spPr>
          <a:xfrm>
            <a:off x="5051850" y="234654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8871446"/>
              </p:ext>
            </p:extLst>
          </p:nvPr>
        </p:nvGraphicFramePr>
        <p:xfrm>
          <a:off x="5002285" y="4211043"/>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38260384"/>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lvl="0" eaLnBrk="1" hangingPunct="1">
                        <a:buNone/>
                      </a:pPr>
                      <a:r>
                        <a:rPr lang="en-US" altLang="x-none" sz="800" u="none" dirty="0">
                          <a:latin typeface="Times New Roman" panose="02020603050405020304" pitchFamily="18" charset="0"/>
                          <a:cs typeface="Times New Roman" panose="02020603050405020304" pitchFamily="18" charset="0"/>
                        </a:rPr>
                        <a:t>E-mail: </a:t>
                      </a:r>
                      <a:r>
                        <a:rPr lang="en-US" altLang="x-none" sz="800" b="1" u="none" dirty="0">
                          <a:latin typeface="Times New Roman" panose="02020603050405020304" pitchFamily="18" charset="0"/>
                          <a:cs typeface="Times New Roman" panose="02020603050405020304" pitchFamily="18" charset="0"/>
                          <a:hlinkClick r:id="rId2"/>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20314</TotalTime>
  <Words>559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4073</cp:revision>
  <cp:lastPrinted>2021-07-01T03:56:27Z</cp:lastPrinted>
  <dcterms:created xsi:type="dcterms:W3CDTF">2018-03-27T06:03:00Z</dcterms:created>
  <dcterms:modified xsi:type="dcterms:W3CDTF">2026-03-13T06:25:59Z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