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44616430"/>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72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наурыз</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60098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altLang="ru-RU" sz="1200" b="1" dirty="0" smtClean="0">
                <a:latin typeface="Times New Roman" panose="02020603050405020304" pitchFamily="18" charset="0"/>
                <a:cs typeface="Times New Roman" panose="02020603050405020304" pitchFamily="18" charset="0"/>
              </a:rPr>
              <a:t>14</a:t>
            </a:r>
            <a:r>
              <a:rPr lang="kk-KZ" sz="1200" b="1" dirty="0" smtClean="0">
                <a:latin typeface="Times New Roman" panose="02020603050405020304" pitchFamily="18" charset="0"/>
                <a:cs typeface="Times New Roman" panose="02020603050405020304" pitchFamily="18" charset="0"/>
              </a:rPr>
              <a:t> наурызға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13 наурыз сағ. 20-дан 14 наурыз сағ. 20-ға дейін</a:t>
            </a:r>
          </a:p>
          <a:p>
            <a:pPr algn="ct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жауын-шашынсыз</a:t>
            </a:r>
            <a:r>
              <a:rPr lang="kk-KZ" sz="1200" kern="900" dirty="0">
                <a:solidFill>
                  <a:srgbClr val="000000"/>
                </a:solidFill>
                <a:latin typeface="Times New Roman" panose="02020603050405020304" pitchFamily="18" charset="0"/>
                <a:ea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smtClean="0">
                <a:solidFill>
                  <a:srgbClr val="000000"/>
                </a:solidFill>
                <a:latin typeface="Times New Roman" panose="02020603050405020304" pitchFamily="18" charset="0"/>
                <a:ea typeface="Times New Roman" panose="02020603050405020304" pitchFamily="18" charset="0"/>
              </a:rPr>
              <a:t>Т</a:t>
            </a:r>
            <a:r>
              <a:rPr lang="kk-KZ" sz="1200" kern="900" smtClean="0">
                <a:solidFill>
                  <a:srgbClr val="000000"/>
                </a:solidFill>
                <a:latin typeface="Times New Roman" panose="02020603050405020304" pitchFamily="18" charset="0"/>
                <a:ea typeface="Times New Roman" panose="02020603050405020304" pitchFamily="18" charset="0"/>
              </a:rPr>
              <a:t>ұман</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a:t>
            </a:r>
            <a:r>
              <a:rPr lang="kk-KZ" sz="1200" kern="1400" dirty="0" smtClean="0">
                <a:solidFill>
                  <a:srgbClr val="000000"/>
                </a:solidFill>
                <a:latin typeface="Times New Roman" panose="02020603050405020304" pitchFamily="18" charset="0"/>
                <a:ea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a:t>
            </a:r>
            <a:r>
              <a:rPr lang="ru-RU" sz="1200" dirty="0">
                <a:solidFill>
                  <a:prstClr val="black"/>
                </a:solidFill>
                <a:latin typeface="Times New Roman" panose="02020603050405020304" pitchFamily="18" charset="0"/>
                <a:cs typeface="Times New Roman" panose="02020603050405020304" pitchFamily="18" charset="0"/>
              </a:rPr>
              <a:t>м/с</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градус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0-2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15 наурызға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14 наурыз сағ. 20-дан 15 наурыз сағ. 08-ге дейін </a:t>
            </a:r>
          </a:p>
          <a:p>
            <a:pPr algn="ctr"/>
            <a:endParaRPr lang="kk-KZ" sz="1200" b="1" dirty="0" smtClean="0">
              <a:latin typeface="Times New Roman" panose="02020603050405020304" pitchFamily="18" charset="0"/>
              <a:cs typeface="Times New Roman" panose="02020603050405020304" pitchFamily="18" charset="0"/>
            </a:endParaRPr>
          </a:p>
          <a:p>
            <a:pPr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Т</a:t>
            </a:r>
            <a:r>
              <a:rPr lang="kk-KZ" sz="1200" kern="900" dirty="0" smtClean="0">
                <a:solidFill>
                  <a:srgbClr val="000000"/>
                </a:solidFill>
                <a:latin typeface="Times New Roman" panose="02020603050405020304" pitchFamily="18" charset="0"/>
                <a:ea typeface="Times New Roman" panose="02020603050405020304" pitchFamily="18" charset="0"/>
              </a:rPr>
              <a:t>ұман</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a:t>
            </a:r>
            <a:r>
              <a:rPr lang="kk-KZ" sz="1200" kern="1400" dirty="0" smtClean="0">
                <a:solidFill>
                  <a:srgbClr val="000000"/>
                </a:solidFill>
                <a:latin typeface="Times New Roman" panose="02020603050405020304" pitchFamily="18" charset="0"/>
                <a:ea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3-5 градус аяз.</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13269754"/>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0.605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1121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0.224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791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3.955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698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1.746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 наурыз</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smtClean="0">
                <a:solidFill>
                  <a:srgbClr val="000000"/>
                </a:solidFill>
                <a:latin typeface="Times New Roman" panose="02020603050405020304" pitchFamily="18" charset="0"/>
                <a:cs typeface="Times New Roman" panose="02020603050405020304" pitchFamily="18" charset="0"/>
              </a:rPr>
              <a:t> / </a:t>
            </a:r>
            <a:r>
              <a:rPr lang="kk-KZ" altLang="ru-RU" sz="1200" b="1" i="1"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30285</TotalTime>
  <Words>562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Arial Cyr</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5559</cp:revision>
  <cp:lastPrinted>2021-07-01T07:38:07Z</cp:lastPrinted>
  <dcterms:created xsi:type="dcterms:W3CDTF">2018-03-27T06:03:00Z</dcterms:created>
  <dcterms:modified xsi:type="dcterms:W3CDTF">2026-03-13T06:38:14Z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