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882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5184920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марта до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ночью небольшие осадки (дождь, снег), низовая метель, гололед. Туман. Ветер западный, северо-западный ночью 9-14, днем 5-10 м/с. Температура воздуха ночью 2-4 мороза, днем 1-3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20723</TotalTime>
  <Words>594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8107</cp:revision>
  <cp:lastPrinted>2021-07-01T03:56:27Z</cp:lastPrinted>
  <dcterms:created xsi:type="dcterms:W3CDTF">2018-03-27T06:03:00Z</dcterms:created>
  <dcterms:modified xsi:type="dcterms:W3CDTF">2026-03-14T08:04:29Z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