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0989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с переходом на северо-восточный 0-5 м/с. Температура воздуха ночью 7-9 мороза, днем 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18138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62160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6890</cp:revision>
  <cp:lastPrinted>2021-02-03T11:37:00Z</cp:lastPrinted>
  <dcterms:created xsi:type="dcterms:W3CDTF">2018-03-27T06:03:00Z</dcterms:created>
  <dcterms:modified xsi:type="dcterms:W3CDTF">2026-03-14T07:10:51Z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