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809414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Туман. Ветер северо-западный 1-6 м/с. Температура воздуха ночью 4-6 мороза, днем 7-9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28492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5720</TotalTime>
  <Words>552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1090</cp:revision>
  <cp:lastPrinted>2021-07-01T03:56:27Z</cp:lastPrinted>
  <dcterms:created xsi:type="dcterms:W3CDTF">2024-09-22T07:48:17Z</dcterms:created>
  <dcterms:modified xsi:type="dcterms:W3CDTF">2026-03-14T07:28:44Z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