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567586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марта до 20 ч. 15 марта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западный, северо-западный 3-8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 мороза, днем 1-3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16 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марта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516341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4,145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15 марта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34185</TotalTime>
  <Words>579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5537</cp:revision>
  <cp:lastPrinted>2025-12-12T07:56:19Z</cp:lastPrinted>
  <dcterms:created xsi:type="dcterms:W3CDTF">2018-03-27T06:03:00Z</dcterms:created>
  <dcterms:modified xsi:type="dcterms:W3CDTF">2026-03-14T07:14:58Z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