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5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475827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осадки (дождь, снег), гололед. Ветер западный, северо-западный 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16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марта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047385"/>
              </p:ext>
            </p:extLst>
          </p:nvPr>
        </p:nvGraphicFramePr>
        <p:xfrm>
          <a:off x="5032322" y="430743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21358</TotalTime>
  <Words>588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4134</cp:revision>
  <cp:lastPrinted>2021-07-01T03:56:27Z</cp:lastPrinted>
  <dcterms:created xsi:type="dcterms:W3CDTF">2018-03-27T06:03:00Z</dcterms:created>
  <dcterms:modified xsi:type="dcterms:W3CDTF">2026-03-14T07:38:25Z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