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65205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31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снег, днем осадки (дождь, снег). Низовая метель, гололед. Ветер северо-западный, западный 9-14 м/с. Температура воздуха ночью 2-4 мороза, днем 0-2 тепла.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2-4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1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21502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27132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4182</cp:revision>
  <cp:lastPrinted>2021-07-01T03:56:27Z</cp:lastPrinted>
  <dcterms:created xsi:type="dcterms:W3CDTF">2018-03-27T06:03:00Z</dcterms:created>
  <dcterms:modified xsi:type="dcterms:W3CDTF">2026-03-14T06:08:46Z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