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730" autoAdjust="0"/>
  </p:normalViewPr>
  <p:slideViewPr>
    <p:cSldViewPr showGuides="1">
      <p:cViewPr>
        <p:scale>
          <a:sx n="130" d="100"/>
          <a:sy n="130" d="100"/>
        </p:scale>
        <p:origin x="-1632" y="31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11449368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73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2026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1579" y="2420888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ночью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накоплению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повышенный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уровень загрязнения воздуха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2783314"/>
              </p:ext>
            </p:extLst>
          </p:nvPr>
        </p:nvGraphicFramePr>
        <p:xfrm>
          <a:off x="4991355" y="4234700"/>
          <a:ext cx="4747702" cy="220948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3119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0.624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152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0.663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75443"/>
            <a:ext cx="4759889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000" algn="just"/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Переменная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облачность, без осадков.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Туман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. Ветер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юго-восточный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2-7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7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-9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мороза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, днем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2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-4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тепла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.</a:t>
            </a:r>
          </a:p>
          <a:p>
            <a:pPr lvl="0" indent="180000" algn="just"/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8000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Прогноз погоды на ночь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Переменная облачность, без осадков. Туман. Ветер юго-восточный 7-12 м/с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. Температура воздуха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6-8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Ищанов Д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38455</TotalTime>
  <Words>597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6726</cp:revision>
  <cp:lastPrinted>2021-07-01T03:56:27Z</cp:lastPrinted>
  <dcterms:created xsi:type="dcterms:W3CDTF">2018-03-27T06:03:00Z</dcterms:created>
  <dcterms:modified xsi:type="dcterms:W3CDTF">2026-03-14T06:01:10Z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