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79" d="100"/>
          <a:sy n="79" d="100"/>
        </p:scale>
        <p:origin x="1819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28616867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73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4" y="3428999"/>
            <a:ext cx="4775614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50" y="358636"/>
            <a:ext cx="4395582" cy="1954381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марта 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15 марта 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ожидаются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дождь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низовая метель, гололед.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западный 9-14 м/с. Температура воздуха ночью 2-4 мороза, днем 0-2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16 марта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 марта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16 марта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осадков, туман.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7-12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2-4 мороза.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247072"/>
              </p:ext>
            </p:extLst>
          </p:nvPr>
        </p:nvGraphicFramePr>
        <p:xfrm>
          <a:off x="5149471" y="3876544"/>
          <a:ext cx="4415373" cy="23276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798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098137" y="2629363"/>
            <a:ext cx="4395582" cy="6001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Седелёва Н.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55740</TotalTime>
  <Words>643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7844</cp:revision>
  <cp:lastPrinted>2025-08-12T06:13:34Z</cp:lastPrinted>
  <dcterms:created xsi:type="dcterms:W3CDTF">2018-03-27T06:03:00Z</dcterms:created>
  <dcterms:modified xsi:type="dcterms:W3CDTF">2026-03-14T07:42:56Z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