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31093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осадки (дождь, снег), гололед. Ветер западный, северо-западный 4-9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16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2149" y="220624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10342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05287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27224</TotalTime>
  <Words>678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4602</cp:revision>
  <cp:lastPrinted>2026-02-26T05:59:30Z</cp:lastPrinted>
  <dcterms:created xsi:type="dcterms:W3CDTF">2018-03-27T06:03:00Z</dcterms:created>
  <dcterms:modified xsi:type="dcterms:W3CDTF">2026-03-14T07:42:54Z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