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133717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осадки (дождь, снег), гололед. Ветер западный, северо-западный 4-9 м/с. Температура воздуха ночью 11-13° мороза, днем 0-2° тепла. 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817620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21119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4102</cp:revision>
  <cp:lastPrinted>2021-10-14T11:15:53Z</cp:lastPrinted>
  <dcterms:created xsi:type="dcterms:W3CDTF">2018-03-27T06:03:00Z</dcterms:created>
  <dcterms:modified xsi:type="dcterms:W3CDTF">2026-03-14T07:42:22Z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