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13834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24" y="258625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87235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7-12, днем порывы 15 м/с. Температура воздуха ночью 1-3, днем 14-16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188" y="351974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29338</TotalTime>
  <Words>586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4183</cp:revision>
  <cp:lastPrinted>2021-10-15T03:50:29Z</cp:lastPrinted>
  <dcterms:created xsi:type="dcterms:W3CDTF">2018-03-27T06:03:00Z</dcterms:created>
  <dcterms:modified xsi:type="dcterms:W3CDTF">2026-03-14T06:26:06Z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