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15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14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15 марта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2-7 м/с. Температура воздуха ночью 6-8 мороза, днем 3-5 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16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15 марта 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16 марта</a:t>
            </a:r>
          </a:p>
          <a:p>
            <a:pPr lvl="0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6-8 мороза.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64318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500438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марта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167314" y="4000504"/>
          <a:ext cx="4513543" cy="18154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0.752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0.274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0.223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0.163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Байменова А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22473</TotalTime>
  <Words>546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5603</cp:revision>
  <cp:lastPrinted>2021-07-01T03:56:27Z</cp:lastPrinted>
  <dcterms:created xsi:type="dcterms:W3CDTF">2018-03-27T06:03:00Z</dcterms:created>
  <dcterms:modified xsi:type="dcterms:W3CDTF">2026-03-14T06:18:44Z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