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15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2177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15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күннің екініші жартысында жауын-шашын (жаңбар, қар), көктайғақ.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аяз, күндіз 0-2° 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15</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16</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a:t>
            </a:r>
            <a:r>
              <a:rPr lang="kk-KZ" sz="1200" smtClean="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3022794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endParaRPr lang="ru-RU" sz="900" dirty="0" smtClean="0">
                        <a:solidFill>
                          <a:schemeClr val="tx1"/>
                        </a:solidFill>
                        <a:latin typeface="Times New Roman" panose="02020603050405020304" pitchFamily="18" charset="0"/>
                        <a:cs typeface="Times New Roman" panose="02020603050405020304" pitchFamily="18" charset="0"/>
                      </a:endParaRPr>
                    </a:p>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заттар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ШЖШм.б.асу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3189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Акылбаева М.М.</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23929</TotalTime>
  <Words>650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4481</cp:revision>
  <cp:lastPrinted>2021-07-01T03:56:27Z</cp:lastPrinted>
  <dcterms:created xsi:type="dcterms:W3CDTF">2018-03-27T06:03:00Z</dcterms:created>
  <dcterms:modified xsi:type="dcterms:W3CDTF">2026-03-14T07:41:14Z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