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0" d="100"/>
          <a:sy n="100" d="100"/>
        </p:scale>
        <p:origin x="156"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21779454"/>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915988657"/>
              </p:ext>
            </p:extLst>
          </p:nvPr>
        </p:nvGraphicFramePr>
        <p:xfrm>
          <a:off x="5015347" y="6246654"/>
          <a:ext cx="4789072" cy="320040"/>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58079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itchFamily="18" charset="0"/>
                <a:cs typeface="Times New Roman" pitchFamily="18" charset="0"/>
              </a:rPr>
              <a:t> наурыздағы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15</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14 </a:t>
            </a:r>
            <a:r>
              <a:rPr lang="kk-KZ" altLang="ru-RU" sz="1200" b="1" dirty="0">
                <a:latin typeface="Times New Roman" pitchFamily="18" charset="0"/>
                <a:cs typeface="Times New Roman" pitchFamily="18" charset="0"/>
              </a:rPr>
              <a:t>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күннің екініші жартысында жауын-шашын (жаңбар, қар), көктайғақ. Жел батыстан, солтүстік-батыстан соғады, күші 4-9 м/с. Ауа температурасы түнде 11-13° аяз, күндіз 0-2° жылы болады.</a:t>
            </a: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16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sz="1200" b="1" dirty="0">
                <a:latin typeface="Times New Roman" panose="02020603050405020304" pitchFamily="18" charset="0"/>
                <a:cs typeface="Times New Roman" panose="02020603050405020304" pitchFamily="18" charset="0"/>
              </a:rPr>
              <a:t>15</a:t>
            </a:r>
            <a:r>
              <a:rPr lang="kk-KZ" sz="1200" b="1" dirty="0">
                <a:latin typeface="Times New Roman" panose="02020603050405020304" pitchFamily="18" charset="0"/>
                <a:cs typeface="Times New Roman" panose="02020603050405020304"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16</a:t>
            </a:r>
            <a:r>
              <a:rPr lang="kk-KZ" sz="1200" b="1" dirty="0">
                <a:latin typeface="Times New Roman" panose="02020603050405020304" pitchFamily="18" charset="0"/>
                <a:cs typeface="Times New Roman" panose="02020603050405020304"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қар. Жел оңтүстік-батыстан соғады, күші 4-9 м/с. Ауа температурасы 10-12°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23994" y="234819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3995"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76939675"/>
              </p:ext>
            </p:extLst>
          </p:nvPr>
        </p:nvGraphicFramePr>
        <p:xfrm>
          <a:off x="5002285" y="4211043"/>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заттар</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0,313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smtClean="0">
                <a:solidFill>
                  <a:srgbClr val="000000"/>
                </a:solidFill>
                <a:latin typeface="Times New Roman" panose="02020603050405020304" pitchFamily="18" charset="0"/>
                <a:cs typeface="Times New Roman" panose="02020603050405020304" pitchFamily="18" charset="0"/>
              </a:rPr>
              <a:t>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7В</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0,12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38260384"/>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lvl="0" eaLnBrk="1" hangingPunct="1">
                        <a:buNone/>
                      </a:pPr>
                      <a:r>
                        <a:rPr lang="en-US" altLang="x-none" sz="800" u="none" dirty="0">
                          <a:latin typeface="Times New Roman" panose="02020603050405020304" pitchFamily="18" charset="0"/>
                          <a:cs typeface="Times New Roman" panose="02020603050405020304" pitchFamily="18" charset="0"/>
                        </a:rPr>
                        <a:t>E-mail: </a:t>
                      </a:r>
                      <a:r>
                        <a:rPr lang="en-US" altLang="x-none" sz="800" b="1" u="none" dirty="0">
                          <a:latin typeface="Times New Roman" panose="02020603050405020304" pitchFamily="18" charset="0"/>
                          <a:cs typeface="Times New Roman" panose="02020603050405020304" pitchFamily="18" charset="0"/>
                          <a:hlinkClick r:id="rId2"/>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20321</TotalTime>
  <Words>570</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4075</cp:revision>
  <cp:lastPrinted>2021-07-01T03:56:27Z</cp:lastPrinted>
  <dcterms:created xsi:type="dcterms:W3CDTF">2018-03-27T06:03:00Z</dcterms:created>
  <dcterms:modified xsi:type="dcterms:W3CDTF">2026-03-14T07:42:10Z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