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1" d="100"/>
          <a:sy n="91" d="100"/>
        </p:scale>
        <p:origin x="7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1588378"/>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15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14</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15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 жауын-шашынсыз. </a:t>
            </a:r>
            <a:r>
              <a:rPr lang="kk-KZ" altLang="ru-RU" sz="1100" dirty="0" smtClean="0">
                <a:latin typeface="Times New Roman" panose="02020603050405020304" pitchFamily="18" charset="0"/>
                <a:cs typeface="Times New Roman" panose="02020603050405020304" pitchFamily="18" charset="0"/>
                <a:sym typeface="+mn-ea"/>
              </a:rPr>
              <a:t>Батыстан соққан жел солтүстік-шығысқа ауысады,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0-5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7-9 </a:t>
            </a:r>
            <a:r>
              <a:rPr lang="kk-KZ" altLang="ru-RU" sz="1100" dirty="0" smtClean="0">
                <a:latin typeface="Times New Roman" panose="02020603050405020304" pitchFamily="18" charset="0"/>
                <a:cs typeface="Times New Roman" panose="02020603050405020304" pitchFamily="18" charset="0"/>
                <a:sym typeface="+mn-ea"/>
              </a:rPr>
              <a:t>градус суық, күндіз </a:t>
            </a:r>
            <a:r>
              <a:rPr lang="kk-KZ" altLang="ru-RU" sz="1100" dirty="0" smtClean="0">
                <a:latin typeface="Times New Roman" panose="02020603050405020304" pitchFamily="18" charset="0"/>
                <a:cs typeface="Times New Roman" panose="02020603050405020304" pitchFamily="18" charset="0"/>
                <a:sym typeface="+mn-ea"/>
              </a:rPr>
              <a:t>3-5 </a:t>
            </a:r>
            <a:r>
              <a:rPr lang="kk-KZ" altLang="ru-RU" sz="1100" dirty="0" smtClean="0">
                <a:latin typeface="Times New Roman" panose="02020603050405020304" pitchFamily="18" charset="0"/>
                <a:cs typeface="Times New Roman" panose="02020603050405020304" pitchFamily="18" charset="0"/>
                <a:sym typeface="+mn-ea"/>
              </a:rPr>
              <a:t>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16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15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16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 жауын-шашынсыз. </a:t>
            </a:r>
            <a:r>
              <a:rPr lang="kk-KZ" altLang="ru-RU" sz="1100" dirty="0" smtClean="0">
                <a:latin typeface="Times New Roman" panose="02020603050405020304" pitchFamily="18" charset="0"/>
                <a:cs typeface="Times New Roman" panose="02020603050405020304" pitchFamily="18" charset="0"/>
                <a:sym typeface="+mn-ea"/>
              </a:rPr>
              <a:t>Шығыстан жел </a:t>
            </a:r>
            <a:r>
              <a:rPr lang="kk-KZ" altLang="ru-RU" sz="1100" dirty="0" smtClean="0">
                <a:latin typeface="Times New Roman" panose="02020603050405020304" pitchFamily="18" charset="0"/>
                <a:cs typeface="Times New Roman" panose="02020603050405020304" pitchFamily="18" charset="0"/>
                <a:sym typeface="+mn-ea"/>
              </a:rPr>
              <a:t>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0-5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6-8 </a:t>
            </a:r>
            <a:r>
              <a:rPr lang="kk-KZ" sz="1100" dirty="0" smtClean="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2785992"/>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2751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91709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 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42603</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6653</cp:revision>
  <cp:lastPrinted>2021-07-01T07:38:07Z</cp:lastPrinted>
  <dcterms:created xsi:type="dcterms:W3CDTF">2018-03-27T06:03:00Z</dcterms:created>
  <dcterms:modified xsi:type="dcterms:W3CDTF">2026-03-14T07:11:02Z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