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31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39269719"/>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15 наурызға ауа-райы </a:t>
            </a:r>
            <a:r>
              <a:rPr lang="kk-KZ" altLang="ru-RU" sz="1200" b="1" dirty="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14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Оңтүстік-батыстан жел соғады, күші 3-8 м/с. Түнде ауа температурасы 5-7 </a:t>
            </a:r>
            <a:r>
              <a:rPr lang="kk-KZ" altLang="ru-RU" sz="1200" dirty="0" smtClean="0">
                <a:latin typeface="Times New Roman" panose="02020603050405020304" pitchFamily="18" charset="0"/>
                <a:cs typeface="Times New Roman" panose="02020603050405020304" pitchFamily="18" charset="0"/>
              </a:rPr>
              <a:t>градус аяз</a:t>
            </a:r>
            <a:r>
              <a:rPr lang="kk-KZ" altLang="ru-RU" sz="1200" dirty="0">
                <a:latin typeface="Times New Roman" panose="02020603050405020304" pitchFamily="18" charset="0"/>
                <a:cs typeface="Times New Roman" panose="02020603050405020304" pitchFamily="18" charset="0"/>
              </a:rPr>
              <a:t>, күндіз 5-7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16 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15 </a:t>
            </a:r>
            <a:r>
              <a:rPr lang="kk-KZ" altLang="ru-RU" sz="1150" b="1" dirty="0" smtClean="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16 </a:t>
            </a:r>
            <a:r>
              <a:rPr lang="kk-KZ" altLang="ru-RU" sz="1150" b="1" dirty="0" smtClean="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5-7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95049705"/>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27989</TotalTime>
  <Words>539</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5177</cp:revision>
  <cp:lastPrinted>2021-07-01T07:38:07Z</cp:lastPrinted>
  <dcterms:created xsi:type="dcterms:W3CDTF">2018-03-27T06:03:00Z</dcterms:created>
  <dcterms:modified xsi:type="dcterms:W3CDTF">2026-03-14T07:35:29Z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