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9320614"/>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31490"/>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наурызға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smtClean="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күндіз екпіні 15 м/с. Ауаның температурасы түнде </a:t>
            </a:r>
            <a:r>
              <a:rPr lang="kk-KZ" sz="1200" dirty="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градус аяз, күндіз </a:t>
            </a:r>
            <a:r>
              <a:rPr lang="kk-KZ" sz="1200" dirty="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ауа-райы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солтүстік-шығыстан соғады, 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аяз-1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6730294"/>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30579692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17333</TotalTime>
  <Words>556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4184</cp:revision>
  <cp:lastPrinted>2021-07-01T07:38:07Z</cp:lastPrinted>
  <dcterms:created xsi:type="dcterms:W3CDTF">2018-03-27T06:03:00Z</dcterms:created>
  <dcterms:modified xsi:type="dcterms:W3CDTF">2026-03-14T07:00:13Z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