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3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8131222"/>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наурызға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14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таңертең және күндіз аздаған қар. Тұман. Оңтүстік-батыстан жел соғады, күші 3-8 м/с. Түнде ауа температурасы 5-7, күндіз 0-2 градус аяз.</a:t>
            </a:r>
            <a:endParaRPr lang="kk-KZ" altLang="ru-RU" sz="1200" b="1"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16 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15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16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a:latin typeface="Times New Roman" panose="02020603050405020304" pitchFamily="18" charset="0"/>
                <a:cs typeface="Times New Roman" panose="02020603050405020304" pitchFamily="18" charset="0"/>
              </a:rPr>
              <a:t>5-7 </a:t>
            </a:r>
            <a:r>
              <a:rPr lang="ru-RU" sz="1150" smtClean="0">
                <a:latin typeface="Times New Roman" panose="02020603050405020304" pitchFamily="18" charset="0"/>
                <a:cs typeface="Times New Roman" panose="02020603050405020304" pitchFamily="18" charset="0"/>
              </a:rPr>
              <a:t>градус аяз</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580725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25506</TotalTime>
  <Words>560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5131</cp:revision>
  <cp:lastPrinted>2021-07-01T03:56:27Z</cp:lastPrinted>
  <dcterms:created xsi:type="dcterms:W3CDTF">2018-03-27T06:03:00Z</dcterms:created>
  <dcterms:modified xsi:type="dcterms:W3CDTF">2026-03-14T07:39:56Z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