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1" d="100"/>
          <a:sy n="91" d="100"/>
        </p:scale>
        <p:origin x="-1176" y="-11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14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1669761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15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anose="02020603050405020304" pitchFamily="18" charset="0"/>
                <a:ea typeface="Calibri"/>
                <a:cs typeface="Times New Roman" pitchFamily="18" charset="0"/>
                <a:sym typeface="Calibri"/>
              </a:rPr>
              <a:t>14</a:t>
            </a:r>
            <a:r>
              <a:rPr lang="en-US" altLang="ru-RU" sz="1100" b="1" kern="0" dirty="0" smtClean="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smtClean="0">
                <a:latin typeface="Times New Roman" panose="02020603050405020304" pitchFamily="18" charset="0"/>
                <a:ea typeface="Calibri"/>
                <a:cs typeface="Times New Roman" pitchFamily="18" charset="0"/>
              </a:rPr>
              <a:t>15</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 Бұлтты, түнде  аздаған жауын-шашын (жаңбыр, қар), жаяу бұрқасын, көктайғақ. Тұман. Батыстан,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жел соғады, күші түнде 9-14, күндіз 5-10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latin typeface="Times New Roman" panose="02020603050405020304" pitchFamily="18" charset="0"/>
                <a:ea typeface="Calibri"/>
                <a:cs typeface="Times New Roman" pitchFamily="18" charset="0"/>
              </a:rPr>
              <a:t>15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kern="0" dirty="0" smtClean="0">
                <a:solidFill>
                  <a:srgbClr val="000000"/>
                </a:solidFill>
                <a:latin typeface="Times New Roman" panose="02020603050405020304" pitchFamily="18" charset="0"/>
                <a:ea typeface="Calibri"/>
                <a:cs typeface="Times New Roman" pitchFamily="18" charset="0"/>
                <a:sym typeface="Calibri"/>
              </a:rPr>
              <a:t>16</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569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7702</cp:revision>
  <cp:lastPrinted>2021-07-01T03:56:27Z</cp:lastPrinted>
  <dcterms:created xsi:type="dcterms:W3CDTF">2018-03-27T06:03:00Z</dcterms:created>
  <dcterms:modified xsi:type="dcterms:W3CDTF">2026-03-14T08:04:11Z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