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7642585"/>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14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14</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2697073"/>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2783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406229"/>
            <a:ext cx="4275131" cy="1923604"/>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15 наурыз</a:t>
            </a:r>
            <a:r>
              <a:rPr lang="kk-KZ" sz="1100" b="1" dirty="0">
                <a:latin typeface="Times New Roman" panose="02020603050405020304" pitchFamily="18" charset="0"/>
                <a:cs typeface="Times New Roman" panose="02020603050405020304" pitchFamily="18" charset="0"/>
              </a:rPr>
              <a:t>ға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14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15</a:t>
            </a:r>
            <a:r>
              <a:rPr lang="ru-RU" sz="1100" b="1"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таңертең және күндіз жауын-шашын (жаңбыр, қар), жаяу бұрқасын, көктайғақ. </a:t>
            </a:r>
            <a:r>
              <a:rPr lang="ru-RU" sz="1100" dirty="0">
                <a:latin typeface="Times New Roman" panose="02020603050405020304" pitchFamily="18" charset="0"/>
                <a:cs typeface="Times New Roman" panose="02020603050405020304" pitchFamily="18" charset="0"/>
              </a:rPr>
              <a:t>Б</a:t>
            </a:r>
            <a:r>
              <a:rPr lang="kk-KZ" sz="1100" dirty="0">
                <a:latin typeface="Times New Roman" panose="02020603050405020304" pitchFamily="18" charset="0"/>
                <a:cs typeface="Times New Roman" panose="02020603050405020304" pitchFamily="18" charset="0"/>
              </a:rPr>
              <a:t>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2-4 аяз</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күндіз 0-2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16 наурыз</a:t>
            </a:r>
            <a:r>
              <a:rPr lang="kk-KZ" sz="1100" b="1" dirty="0">
                <a:latin typeface="Times New Roman" panose="02020603050405020304" pitchFamily="18" charset="0"/>
                <a:cs typeface="Times New Roman" panose="02020603050405020304" pitchFamily="18" charset="0"/>
              </a:rPr>
              <a:t>ға ауа-райы болжамы</a:t>
            </a:r>
          </a:p>
          <a:p>
            <a:pPr algn="ctr"/>
            <a:r>
              <a:rPr lang="ru-RU" sz="1100" b="1" kern="1400" dirty="0">
                <a:latin typeface="Times New Roman" panose="02020603050405020304" pitchFamily="18" charset="0"/>
                <a:cs typeface="Times New Roman" panose="02020603050405020304" pitchFamily="18" charset="0"/>
              </a:rPr>
              <a:t>15 </a:t>
            </a:r>
            <a:r>
              <a:rPr lang="ru-RU" sz="1100" b="1"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 16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000" dirty="0">
                <a:latin typeface="Times New Roman" panose="02020603050405020304" pitchFamily="18" charset="0"/>
                <a:cs typeface="Times New Roman" panose="02020603050405020304" pitchFamily="18" charset="0"/>
              </a:rPr>
              <a:t>Көшпелі бұлтты, жауын-шашынсыз, тұман. Батыстан </a:t>
            </a:r>
            <a:r>
              <a:rPr lang="ru-RU" sz="1000" dirty="0">
                <a:latin typeface="Times New Roman" panose="02020603050405020304" pitchFamily="18" charset="0"/>
                <a:cs typeface="Times New Roman" panose="02020603050405020304" pitchFamily="18" charset="0"/>
              </a:rPr>
              <a:t>жел соғады</a:t>
            </a:r>
            <a:r>
              <a:rPr lang="kk-KZ" sz="1000" dirty="0">
                <a:latin typeface="Times New Roman" panose="02020603050405020304" pitchFamily="18" charset="0"/>
                <a:cs typeface="Times New Roman" panose="02020603050405020304" pitchFamily="18" charset="0"/>
              </a:rPr>
              <a:t>, күші</a:t>
            </a:r>
            <a:r>
              <a:rPr lang="ru-RU" sz="1000" dirty="0">
                <a:latin typeface="Times New Roman" panose="02020603050405020304" pitchFamily="18" charset="0"/>
                <a:cs typeface="Times New Roman" panose="02020603050405020304" pitchFamily="18" charset="0"/>
              </a:rPr>
              <a:t> 7-12 м/с</a:t>
            </a:r>
            <a:r>
              <a:rPr lang="kk-KZ" sz="1000" dirty="0">
                <a:latin typeface="Times New Roman" panose="02020603050405020304" pitchFamily="18" charset="0"/>
                <a:cs typeface="Times New Roman" panose="02020603050405020304" pitchFamily="18" charset="0"/>
              </a:rPr>
              <a:t>. Ауа температурасы 2-4 аяз.</a:t>
            </a:r>
            <a:endParaRPr lang="kk-KZ" sz="10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8563" y="2564903"/>
            <a:ext cx="4306883"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Седелёва 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51710</TotalTime>
  <Words>601</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7466</cp:revision>
  <cp:lastPrinted>2025-07-15T07:11:11Z</cp:lastPrinted>
  <dcterms:created xsi:type="dcterms:W3CDTF">2018-03-27T06:03:00Z</dcterms:created>
  <dcterms:modified xsi:type="dcterms:W3CDTF">2026-03-14T06:02:16Z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