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3" d="100"/>
          <a:sy n="103" d="100"/>
        </p:scale>
        <p:origin x="12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217008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14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15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қар жауады, күндіз жауын-шашын (жаңбыр, қар) жауады. Жаяу бұрқасын, көктайғақ күтіледі. Солтүстік-батыстан, батыстан жел соғады, күші 9-14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2-4 аяз, күндіз 0-2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15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16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2-7 м/с.  Ауа температурасы 2-4 аяз болады.</a:t>
            </a:r>
          </a:p>
          <a:p>
            <a:pPr algn="just">
              <a:spcBef>
                <a:spcPts val="0"/>
              </a:spcBef>
              <a:defRPr/>
            </a:pP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365647292"/>
              </p:ext>
            </p:extLst>
          </p:nvPr>
        </p:nvGraphicFramePr>
        <p:xfrm>
          <a:off x="5071897" y="4334710"/>
          <a:ext cx="4572000" cy="206325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24112">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411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593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881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488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4884">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82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21387</TotalTime>
  <Words>581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4100</cp:revision>
  <cp:lastPrinted>2021-07-01T07:38:07Z</cp:lastPrinted>
  <dcterms:created xsi:type="dcterms:W3CDTF">2018-03-27T06:03:00Z</dcterms:created>
  <dcterms:modified xsi:type="dcterms:W3CDTF">2026-03-14T06:08:49Z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