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14131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марта</a:t>
            </a: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2362" y="237890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3" y="331673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063751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21127</TotalTime>
  <Words>581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4106</cp:revision>
  <cp:lastPrinted>2021-10-14T11:15:53Z</cp:lastPrinted>
  <dcterms:created xsi:type="dcterms:W3CDTF">2018-03-27T06:03:00Z</dcterms:created>
  <dcterms:modified xsi:type="dcterms:W3CDTF">2026-03-15T07:49:01Z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