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665449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пунктах»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(от 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7142" y="3384576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15 марта 202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8938" y="12998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гололед, туман. Ветер северо-западный 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4-9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10-12° мороза.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12149" y="2206243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23288" y="3103429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5753733"/>
              </p:ext>
            </p:extLst>
          </p:nvPr>
        </p:nvGraphicFramePr>
        <p:xfrm>
          <a:off x="5045321" y="3820158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1,442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0,455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</a:t>
            </a:r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27234</TotalTime>
  <Words>674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4604</cp:revision>
  <cp:lastPrinted>2026-02-26T05:59:30Z</cp:lastPrinted>
  <dcterms:created xsi:type="dcterms:W3CDTF">2018-03-27T06:03:00Z</dcterms:created>
  <dcterms:modified xsi:type="dcterms:W3CDTF">2026-03-15T07:32:16Z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