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25" d="100"/>
          <a:sy n="125" d="100"/>
        </p:scale>
        <p:origin x="360" y="-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66988422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6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16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Ветер юго-восточный 3-8 м/с. Температура воздуха ночью 10-12 мороза, днем 1 мороза-1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17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13-15 мороза.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027659"/>
              </p:ext>
            </p:extLst>
          </p:nvPr>
        </p:nvGraphicFramePr>
        <p:xfrm>
          <a:off x="5149471" y="3876544"/>
          <a:ext cx="4415373" cy="2327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98137" y="2629363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55974</TotalTime>
  <Words>634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7850</cp:revision>
  <cp:lastPrinted>2025-08-12T06:13:34Z</cp:lastPrinted>
  <dcterms:created xsi:type="dcterms:W3CDTF">2018-03-27T06:03:00Z</dcterms:created>
  <dcterms:modified xsi:type="dcterms:W3CDTF">2026-03-15T09:50:58Z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