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2105606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восточный 3-8 м/с. Температура воздуха ночью 2-4 мороза, днем 7-9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9-14 м/с. Температура воздуха 3-5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7144528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5722</TotalTime>
  <Words>550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1092</cp:revision>
  <cp:lastPrinted>2021-07-01T03:56:27Z</cp:lastPrinted>
  <dcterms:created xsi:type="dcterms:W3CDTF">2024-09-22T07:48:17Z</dcterms:created>
  <dcterms:modified xsi:type="dcterms:W3CDTF">2026-03-15T07:06:55Z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