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5038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гололед. Ветер северо-западный с переходом на северо-восточный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марта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3760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5086941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21365</TotalTime>
  <Words>589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4136</cp:revision>
  <cp:lastPrinted>2021-07-01T03:56:27Z</cp:lastPrinted>
  <dcterms:created xsi:type="dcterms:W3CDTF">2018-03-27T06:03:00Z</dcterms:created>
  <dcterms:modified xsi:type="dcterms:W3CDTF">2026-03-15T07:40:33Z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