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6633675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3-5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юго-восточный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735193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1.153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Закария Г.Е.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62163</TotalTime>
  <Words>595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6892</cp:revision>
  <cp:lastPrinted>2021-02-03T11:37:00Z</cp:lastPrinted>
  <dcterms:created xsi:type="dcterms:W3CDTF">2018-03-27T06:03:00Z</dcterms:created>
  <dcterms:modified xsi:type="dcterms:W3CDTF">2026-03-15T07:18:20Z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