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63810476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Небольшая 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без осадков. Ветер северо-восточный, восточный 7-12,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0-2, днем 12-14 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17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7-12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063404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7349884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Жолмұрат Ж.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15884</TotalTime>
  <Words>577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4051</cp:revision>
  <cp:lastPrinted>2021-07-01T03:56:27Z</cp:lastPrinted>
  <dcterms:created xsi:type="dcterms:W3CDTF">2018-03-27T06:03:00Z</dcterms:created>
  <dcterms:modified xsi:type="dcterms:W3CDTF">2026-03-15T06:06:51Z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