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6323718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40182" y="244883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19554" y="86004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северо-восточный, восточный 2-7 м/с. Температура воздуха ночью 2-4 мороза, днем 0-2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004585"/>
              </p:ext>
            </p:extLst>
          </p:nvPr>
        </p:nvGraphicFramePr>
        <p:xfrm>
          <a:off x="4953000" y="4094578"/>
          <a:ext cx="4643470" cy="2034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25665</TotalTime>
  <Words>595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5148</cp:revision>
  <cp:lastPrinted>2021-07-01T03:56:27Z</cp:lastPrinted>
  <dcterms:created xsi:type="dcterms:W3CDTF">2018-03-27T06:03:00Z</dcterms:created>
  <dcterms:modified xsi:type="dcterms:W3CDTF">2026-03-15T07:31:04Z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