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991393011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15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9121451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 марта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Ночью и утром туман. Ветер северо-восточный 8-13, порывы 15-20 м/с. Температура 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13-15 тепла. 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северо-восточный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1-3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14405</TotalTime>
  <Words>610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3999</cp:revision>
  <cp:lastPrinted>2021-07-01T03:56:27Z</cp:lastPrinted>
  <dcterms:created xsi:type="dcterms:W3CDTF">2018-03-27T06:03:00Z</dcterms:created>
  <dcterms:modified xsi:type="dcterms:W3CDTF">2026-03-15T06:39:56Z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