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3370362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57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южных направлений 5-10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3-5 мороза, днем 1-3 тепла.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2-7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1-3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1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6731165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27154</TotalTime>
  <Words>585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4186</cp:revision>
  <cp:lastPrinted>2021-07-01T03:56:27Z</cp:lastPrinted>
  <dcterms:created xsi:type="dcterms:W3CDTF">2018-03-27T06:03:00Z</dcterms:created>
  <dcterms:modified xsi:type="dcterms:W3CDTF">2026-03-15T06:49:33Z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