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8" d="100"/>
          <a:sy n="88" d="100"/>
        </p:scale>
        <p:origin x="90" y="5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38808496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марта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4291995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 марта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марта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марта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 марта.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ночью небольшой дождь, днем дождь. Ветер юго-восточный 9-14, порывы 15-20 м/с. Температура воздуха ночью 7-9, днем 14-16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Прогноз погоды  на ночь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марта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марта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 марта.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Облачно, дождь.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./Бочкова Н.А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29340</TotalTime>
  <Words>585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4185</cp:revision>
  <cp:lastPrinted>2021-10-15T03:50:29Z</cp:lastPrinted>
  <dcterms:created xsi:type="dcterms:W3CDTF">2018-03-27T06:03:00Z</dcterms:created>
  <dcterms:modified xsi:type="dcterms:W3CDTF">2026-03-15T07:07:53Z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