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4799604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15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473741369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марта </a:t>
            </a:r>
            <a:r>
              <a:rPr lang="ru-RU" sz="13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северо-восточный 8-13, порывы 15-20 м/с. Температура воздуха ночью 0-2 мороза, днем 13-15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17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14423</TotalTime>
  <Words>581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4009</cp:revision>
  <cp:lastPrinted>2021-07-01T03:56:27Z</cp:lastPrinted>
  <dcterms:created xsi:type="dcterms:W3CDTF">2018-03-27T06:03:00Z</dcterms:created>
  <dcterms:modified xsi:type="dcterms:W3CDTF">2026-03-15T06:46:12Z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