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15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81588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16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15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16 марта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dirty="0" smtClean="0">
                <a:solidFill>
                  <a:schemeClr val="tx1"/>
                </a:solidFill>
              </a:rPr>
              <a:t>Ветер северо-западный </a:t>
            </a:r>
            <a:r>
              <a:rPr lang="ru-RU" dirty="0">
                <a:solidFill>
                  <a:schemeClr val="tx1"/>
                </a:solidFill>
              </a:rPr>
              <a:t>3-8 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-1-3</a:t>
            </a:r>
            <a:r>
              <a:rPr lang="en-US" sz="1100" dirty="0" smtClean="0">
                <a:solidFill>
                  <a:schemeClr val="tx1"/>
                </a:solidFill>
              </a:rPr>
              <a:t>°C</a:t>
            </a:r>
            <a:r>
              <a:rPr lang="ru-RU" sz="1100" dirty="0" smtClean="0">
                <a:solidFill>
                  <a:schemeClr val="tx1"/>
                </a:solidFill>
              </a:rPr>
              <a:t>, днем </a:t>
            </a:r>
            <a:r>
              <a:rPr lang="ru-RU" sz="1100" dirty="0" smtClean="0">
                <a:solidFill>
                  <a:schemeClr val="tx1"/>
                </a:solidFill>
              </a:rPr>
              <a:t>+6+8</a:t>
            </a:r>
            <a:r>
              <a:rPr lang="en-US" sz="1100" dirty="0" smtClean="0">
                <a:solidFill>
                  <a:schemeClr val="tx1"/>
                </a:solidFill>
              </a:rPr>
              <a:t>°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en-US" sz="1100" dirty="0" smtClean="0">
                <a:solidFill>
                  <a:schemeClr val="tx1"/>
                </a:solidFill>
              </a:rPr>
              <a:t>C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just"/>
            <a:endParaRPr lang="ru-RU" sz="1100" dirty="0" smtClean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17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16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17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-1+1°С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50435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15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28848</TotalTime>
  <Words>783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6992</cp:revision>
  <cp:lastPrinted>2021-07-01T09:11:30Z</cp:lastPrinted>
  <dcterms:created xsi:type="dcterms:W3CDTF">2018-03-27T06:03:00Z</dcterms:created>
  <dcterms:modified xsi:type="dcterms:W3CDTF">2026-03-15T05:37:39Z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