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8576862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16 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марта до 20 ч. 16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южных направлений 2-7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17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221736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16 марта метеорологические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Э. Конысбай/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34194</TotalTime>
  <Words>577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5540</cp:revision>
  <cp:lastPrinted>2025-12-12T07:56:19Z</cp:lastPrinted>
  <dcterms:created xsi:type="dcterms:W3CDTF">2018-03-27T06:03:00Z</dcterms:created>
  <dcterms:modified xsi:type="dcterms:W3CDTF">2026-03-15T07:05:50Z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