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6101919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Ветер северо-восточный, восточный 2-7 м/с. Температура воздуха ночью 2-4 мороза, днем 0-2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9-14 м/с.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Температура воздуха 7-9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7909777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2.056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28549</TotalTime>
  <Words>640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5309</cp:revision>
  <cp:lastPrinted>2021-07-01T03:56:27Z</cp:lastPrinted>
  <dcterms:created xsi:type="dcterms:W3CDTF">2018-03-27T06:03:00Z</dcterms:created>
  <dcterms:modified xsi:type="dcterms:W3CDTF">2026-03-15T07:05:41Z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