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5682135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74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4673878"/>
              </p:ext>
            </p:extLst>
          </p:nvPr>
        </p:nvGraphicFramePr>
        <p:xfrm>
          <a:off x="4991355" y="4234700"/>
          <a:ext cx="4747702" cy="22094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0,913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0,738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восточный,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5-10 м/с. Температура воздуха ночью 4-6 мороза, днем 5-7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Туман. Ветер юго-восточный 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4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-6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38687</TotalTime>
  <Words>602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6731</cp:revision>
  <cp:lastPrinted>2021-07-01T03:56:27Z</cp:lastPrinted>
  <dcterms:created xsi:type="dcterms:W3CDTF">2018-03-27T06:03:00Z</dcterms:created>
  <dcterms:modified xsi:type="dcterms:W3CDTF">2026-03-15T10:05:19Z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