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896091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16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smtClean="0">
                <a:latin typeface="Times New Roman" panose="02020603050405020304" pitchFamily="18" charset="0"/>
                <a:cs typeface="Times New Roman" panose="02020603050405020304" pitchFamily="18" charset="0"/>
              </a:rPr>
              <a:t>Жел солтүстік-шығыстан, шығыстан </a:t>
            </a:r>
            <a:r>
              <a:rPr lang="kk-KZ" sz="1200" dirty="0" smtClean="0">
                <a:latin typeface="Times New Roman" panose="02020603050405020304" pitchFamily="18" charset="0"/>
                <a:cs typeface="Times New Roman" panose="02020603050405020304" pitchFamily="18" charset="0"/>
              </a:rPr>
              <a:t>соғады, күші 7-12, күндіз екпіні 15-20 м/с. Ауаның температурасы түнде 0-2, күндіз 12-14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17 наурызға ауа-райы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17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солтүстік-шығыстан соғады,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0-2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8936407"/>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41456324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17337</TotalTime>
  <Words>554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4187</cp:revision>
  <cp:lastPrinted>2021-07-01T07:38:07Z</cp:lastPrinted>
  <dcterms:created xsi:type="dcterms:W3CDTF">2018-03-27T06:03:00Z</dcterms:created>
  <dcterms:modified xsi:type="dcterms:W3CDTF">2026-03-15T06:07:26Z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