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919617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3-5 аяз, күндіз 1-3 жылы болады.</a:t>
            </a:r>
          </a:p>
          <a:p>
            <a:pPr algn="just">
              <a:spcBef>
                <a:spcPts val="0"/>
              </a:spcBef>
              <a:defRPr/>
            </a:pP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2-7 м/с.  Ауа температурасы 1-3 аяз болады.</a:t>
            </a:r>
          </a:p>
          <a:p>
            <a:pPr algn="just">
              <a:spcBef>
                <a:spcPts val="0"/>
              </a:spcBef>
              <a:defRPr/>
            </a:pP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97885009"/>
              </p:ext>
            </p:extLst>
          </p:nvPr>
        </p:nvGraphicFramePr>
        <p:xfrm>
          <a:off x="5071897" y="4334710"/>
          <a:ext cx="4572000" cy="206325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411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411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93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881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488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488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82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21406</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4104</cp:revision>
  <cp:lastPrinted>2021-07-01T07:38:07Z</cp:lastPrinted>
  <dcterms:created xsi:type="dcterms:W3CDTF">2018-03-27T06:03:00Z</dcterms:created>
  <dcterms:modified xsi:type="dcterms:W3CDTF">2026-03-15T06:49:36Z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