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18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810839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қар, </a:t>
            </a:r>
            <a:r>
              <a:rPr lang="kk-KZ" sz="1200" dirty="0">
                <a:solidFill>
                  <a:prstClr val="black"/>
                </a:solidFill>
                <a:latin typeface="Times New Roman" pitchFamily="18" charset="0"/>
                <a:cs typeface="Times New Roman" pitchFamily="18" charset="0"/>
              </a:rPr>
              <a:t>көктайғақ.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4-9 м/с. 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күші 4-9 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3994" y="234819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75283448"/>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20331</TotalTime>
  <Words>562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4080</cp:revision>
  <cp:lastPrinted>2021-07-01T03:56:27Z</cp:lastPrinted>
  <dcterms:created xsi:type="dcterms:W3CDTF">2018-03-27T06:03:00Z</dcterms:created>
  <dcterms:modified xsi:type="dcterms:W3CDTF">2026-03-15T07:48:58Z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