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90" d="100"/>
          <a:sy n="90" d="100"/>
        </p:scale>
        <p:origin x="-1766" y="-20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706915"/>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15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15</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587538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0.891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90840"/>
            <a:ext cx="4275131"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16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15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16</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10-12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1 аяз-1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17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16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17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13-15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8563" y="2564903"/>
            <a:ext cx="4306883"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51943</TotalTime>
  <Words>590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7470</cp:revision>
  <cp:lastPrinted>2025-07-15T07:11:11Z</cp:lastPrinted>
  <dcterms:created xsi:type="dcterms:W3CDTF">2018-03-27T06:03:00Z</dcterms:created>
  <dcterms:modified xsi:type="dcterms:W3CDTF">2026-03-15T09:50:43Z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