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16 наурызға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15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16</a:t>
            </a:r>
            <a:r>
              <a:rPr lang="kk-KZ" sz="1200" b="1" dirty="0" smtClean="0">
                <a:latin typeface="Times New Roman" pitchFamily="18" charset="0"/>
                <a:cs typeface="Times New Roman" pitchFamily="18" charset="0"/>
              </a:rPr>
              <a:t>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17 наурызға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16 наурыз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17 </a:t>
            </a:r>
            <a:r>
              <a:rPr lang="ru-RU" sz="1200" b="1" dirty="0" err="1" smtClean="0">
                <a:latin typeface="Times New Roman" pitchFamily="18" charset="0"/>
                <a:ea typeface="Times New Roman KZ" pitchFamily="18" charset="0"/>
                <a:cs typeface="Times New Roman"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3-8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аяз.</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928934"/>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180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1637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50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22340</TotalTime>
  <Words>526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5705</cp:revision>
  <cp:lastPrinted>2021-07-01T03:56:27Z</cp:lastPrinted>
  <dcterms:created xsi:type="dcterms:W3CDTF">2018-03-27T06:03:00Z</dcterms:created>
  <dcterms:modified xsi:type="dcterms:W3CDTF">2026-03-15T06:42:25Z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