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60248202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dirty="0" smtClean="0">
                          <a:solidFill>
                            <a:srgbClr val="002060"/>
                          </a:solidFill>
                          <a:latin typeface="Times New Roman" panose="02020603050405020304" pitchFamily="18" charset="0"/>
                          <a:cs typeface="Times New Roman" panose="02020603050405020304" pitchFamily="18" charset="0"/>
                        </a:rPr>
                        <a:t>4</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4193850628"/>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0.1</a:t>
                      </a: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0.3</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0.0</a:t>
                      </a: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0.1</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наурызға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15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16 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болады. Түнде және таңертең тұман. Солтүстік-шығыстан жел соғады, күші 8-13, екпіні 15-20 м/с. Ауа температурасы түнде 0-2, </a:t>
            </a:r>
            <a:r>
              <a:rPr lang="kk-KZ" sz="1100" smtClean="0">
                <a:latin typeface="Times New Roman" pitchFamily="18" charset="0"/>
                <a:cs typeface="Times New Roman" pitchFamily="18" charset="0"/>
              </a:rPr>
              <a:t>күндіз </a:t>
            </a:r>
            <a:r>
              <a:rPr lang="kk-KZ" sz="110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градус жылы болады. </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ru-RU"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наурызға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наурызға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 Солтүстік-шығыстан жел соғады, күші 8-13 м/с. Ауа температурасы 1-3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14309</TotalTime>
  <Words>571</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4088</cp:revision>
  <cp:lastPrinted>2021-07-01T03:56:27Z</cp:lastPrinted>
  <dcterms:created xsi:type="dcterms:W3CDTF">2018-03-27T06:03:00Z</dcterms:created>
  <dcterms:modified xsi:type="dcterms:W3CDTF">2026-03-15T06:38:02Z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